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2" d="100"/>
          <a:sy n="82" d="100"/>
        </p:scale>
        <p:origin x="21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09F77EC4-9FBD-934D-BEA9-C51DD121E009}" type="datetimeFigureOut">
              <a:rPr lang="es-CL" smtClean="0"/>
              <a:t>22-08-23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274593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9F77EC4-9FBD-934D-BEA9-C51DD121E009}" type="datetimeFigureOut">
              <a:rPr lang="es-CL" smtClean="0"/>
              <a:t>22-08-23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125876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9F77EC4-9FBD-934D-BEA9-C51DD121E009}" type="datetimeFigureOut">
              <a:rPr lang="es-CL" smtClean="0"/>
              <a:t>22-08-23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366227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9F77EC4-9FBD-934D-BEA9-C51DD121E009}" type="datetimeFigureOut">
              <a:rPr lang="es-CL" smtClean="0"/>
              <a:t>22-08-23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367315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09F77EC4-9FBD-934D-BEA9-C51DD121E009}" type="datetimeFigureOut">
              <a:rPr lang="es-CL" smtClean="0"/>
              <a:t>22-08-23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26008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09F77EC4-9FBD-934D-BEA9-C51DD121E009}" type="datetimeFigureOut">
              <a:rPr lang="es-CL" smtClean="0"/>
              <a:t>22-08-23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63458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09F77EC4-9FBD-934D-BEA9-C51DD121E009}" type="datetimeFigureOut">
              <a:rPr lang="es-CL" smtClean="0"/>
              <a:t>22-08-23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126856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09F77EC4-9FBD-934D-BEA9-C51DD121E009}" type="datetimeFigureOut">
              <a:rPr lang="es-CL" smtClean="0"/>
              <a:t>22-08-23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119492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77EC4-9FBD-934D-BEA9-C51DD121E009}" type="datetimeFigureOut">
              <a:rPr lang="es-CL" smtClean="0"/>
              <a:t>22-08-23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10109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9F77EC4-9FBD-934D-BEA9-C51DD121E009}" type="datetimeFigureOut">
              <a:rPr lang="es-CL" smtClean="0"/>
              <a:t>22-08-23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321527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9F77EC4-9FBD-934D-BEA9-C51DD121E009}" type="datetimeFigureOut">
              <a:rPr lang="es-CL" smtClean="0"/>
              <a:t>22-08-23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33A2524-46E4-F541-9D01-5E00C4168B1E}" type="slidenum">
              <a:rPr lang="es-CL" smtClean="0"/>
              <a:t>‹#›</a:t>
            </a:fld>
            <a:endParaRPr lang="es-CL"/>
          </a:p>
        </p:txBody>
      </p:sp>
    </p:spTree>
    <p:extLst>
      <p:ext uri="{BB962C8B-B14F-4D97-AF65-F5344CB8AC3E}">
        <p14:creationId xmlns:p14="http://schemas.microsoft.com/office/powerpoint/2010/main" val="26812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9F77EC4-9FBD-934D-BEA9-C51DD121E009}" type="datetimeFigureOut">
              <a:rPr lang="es-CL" smtClean="0"/>
              <a:t>22-08-23</a:t>
            </a:fld>
            <a:endParaRPr lang="es-CL"/>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33A2524-46E4-F541-9D01-5E00C4168B1E}" type="slidenum">
              <a:rPr lang="es-CL" smtClean="0"/>
              <a:t>‹#›</a:t>
            </a:fld>
            <a:endParaRPr lang="es-CL"/>
          </a:p>
        </p:txBody>
      </p:sp>
    </p:spTree>
    <p:extLst>
      <p:ext uri="{BB962C8B-B14F-4D97-AF65-F5344CB8AC3E}">
        <p14:creationId xmlns:p14="http://schemas.microsoft.com/office/powerpoint/2010/main" val="486750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5AA073-40C2-DB49-9ECD-8E78E1038C80}"/>
              </a:ext>
            </a:extLst>
          </p:cNvPr>
          <p:cNvGrpSpPr/>
          <p:nvPr/>
        </p:nvGrpSpPr>
        <p:grpSpPr>
          <a:xfrm>
            <a:off x="-85178" y="-290044"/>
            <a:ext cx="7942754" cy="10638487"/>
            <a:chOff x="-85178" y="-290044"/>
            <a:chExt cx="7942754" cy="10638487"/>
          </a:xfrm>
        </p:grpSpPr>
        <p:pic>
          <p:nvPicPr>
            <p:cNvPr id="1048" name="image1.png">
              <a:extLst>
                <a:ext uri="{FF2B5EF4-FFF2-40B4-BE49-F238E27FC236}">
                  <a16:creationId xmlns:a16="http://schemas.microsoft.com/office/drawing/2014/main" id="{89D7F0A3-564D-2AD2-9B81-7CCF06E9F78D}"/>
                </a:ext>
              </a:extLst>
            </p:cNvPr>
            <p:cNvPicPr>
              <a:picLocks noChangeAspect="1" noChangeArrowheads="1"/>
            </p:cNvPicPr>
            <p:nvPr/>
          </p:nvPicPr>
          <p:blipFill>
            <a:blip r:embed="rId2"/>
            <a:srcRect l="1690" r="1690"/>
            <a:stretch/>
          </p:blipFill>
          <p:spPr bwMode="auto">
            <a:xfrm>
              <a:off x="-85178" y="-290044"/>
              <a:ext cx="7942754" cy="106384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3B71E0B-3977-C455-4196-0EA229F4D9C7}"/>
                </a:ext>
              </a:extLst>
            </p:cNvPr>
            <p:cNvPicPr>
              <a:picLocks noChangeAspect="1"/>
            </p:cNvPicPr>
            <p:nvPr/>
          </p:nvPicPr>
          <p:blipFill>
            <a:blip r:embed="rId3"/>
            <a:stretch>
              <a:fillRect/>
            </a:stretch>
          </p:blipFill>
          <p:spPr>
            <a:xfrm>
              <a:off x="6175003" y="1478538"/>
              <a:ext cx="1511300" cy="1765300"/>
            </a:xfrm>
            <a:prstGeom prst="rect">
              <a:avLst/>
            </a:prstGeom>
          </p:spPr>
        </p:pic>
      </p:grpSp>
      <p:sp>
        <p:nvSpPr>
          <p:cNvPr id="13" name="Rectangle 1073741838" descr="Body copy message goes here lorem Epsom Sed ut perspiciatis unde omnis iste natus error sit voluptatem accusantium doloremque laudantium, totam rem aperiam, eaque ipsa quae ab illo inventore veritatis et quasi architecto beatae vitae dicta sunt explicabo.…">
            <a:extLst>
              <a:ext uri="{FF2B5EF4-FFF2-40B4-BE49-F238E27FC236}">
                <a16:creationId xmlns:a16="http://schemas.microsoft.com/office/drawing/2014/main" id="{BCD17ECC-CFCA-C097-97B0-2C8A4BC756E1}"/>
              </a:ext>
            </a:extLst>
          </p:cNvPr>
          <p:cNvSpPr>
            <a:spLocks noChangeArrowheads="1"/>
          </p:cNvSpPr>
          <p:nvPr/>
        </p:nvSpPr>
        <p:spPr bwMode="auto">
          <a:xfrm>
            <a:off x="434339" y="3878026"/>
            <a:ext cx="4431983" cy="508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268" tIns="50268" rIns="50268" bIns="50268" numCol="1" anchor="t" anchorCtr="0" compatLnSpc="1">
            <a:prstTxWarp prst="textNoShape">
              <a:avLst/>
            </a:prstTxWarp>
          </a:bodyPr>
          <a:lstStyle/>
          <a:p>
            <a:pPr defTabSz="1005840" eaLnBrk="0" fontAlgn="base" hangingPunct="0">
              <a:spcBef>
                <a:spcPct val="0"/>
              </a:spcBef>
              <a:spcAft>
                <a:spcPct val="0"/>
              </a:spcAft>
            </a:pP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Body copy message goes here lorem Epsom Sed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perspiciatis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unde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omnis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iste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natus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error sit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voluptatem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accusantium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doloremque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laudantium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totam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rem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aperiam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eaque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ipsa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ab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illo</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inventore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veritatis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et quasi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architecto</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beatae vitae dicta sunt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explicabo</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p>
          <a:p>
            <a:pPr defTabSz="1005840" eaLnBrk="0" fontAlgn="base" hangingPunct="0">
              <a:spcBef>
                <a:spcPct val="0"/>
              </a:spcBef>
              <a:spcAft>
                <a:spcPct val="0"/>
              </a:spcAft>
            </a:pPr>
            <a:endPar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defTabSz="1005840" eaLnBrk="0" fontAlgn="base" hangingPunct="0">
              <a:spcBef>
                <a:spcPct val="0"/>
              </a:spcBef>
              <a:spcAft>
                <a:spcPct val="0"/>
              </a:spcAft>
            </a:pPr>
            <a:endParaRPr lang="en-US" altLang="es-CL" sz="550" dirty="0">
              <a:latin typeface="Helvetica Neue" panose="02000503000000020004" pitchFamily="2" charset="0"/>
              <a:ea typeface="Helvetica Neue" panose="02000503000000020004" pitchFamily="2" charset="0"/>
              <a:cs typeface="Helvetica Neue" panose="02000503000000020004" pitchFamily="2" charset="0"/>
            </a:endParaRPr>
          </a:p>
          <a:p>
            <a:pPr defTabSz="1005840" eaLnBrk="0" fontAlgn="base" hangingPunct="0">
              <a:spcBef>
                <a:spcPct val="0"/>
              </a:spcBef>
              <a:spcAft>
                <a:spcPct val="0"/>
              </a:spcAft>
            </a:pP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Nemo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enim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ipsam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voluptatem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sit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aspernatur</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odit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fugit, sed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consequuntur</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magni</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eos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qui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ratione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voluptatem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sequi</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nesciunt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Neque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porro</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quisquam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est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qui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ipsum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dolor.</a:t>
            </a:r>
          </a:p>
          <a:p>
            <a:pPr defTabSz="1005840" eaLnBrk="0" fontAlgn="base" hangingPunct="0">
              <a:spcBef>
                <a:spcPct val="0"/>
              </a:spcBef>
              <a:spcAft>
                <a:spcPct val="0"/>
              </a:spcAft>
            </a:pPr>
            <a:endPar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defTabSz="1005840" eaLnBrk="0" fontAlgn="base" hangingPunct="0">
              <a:spcBef>
                <a:spcPct val="0"/>
              </a:spcBef>
              <a:spcAft>
                <a:spcPct val="0"/>
              </a:spcAft>
            </a:pPr>
            <a:endParaRPr lang="en-US" altLang="es-CL" sz="550" dirty="0">
              <a:latin typeface="Helvetica Neue" panose="02000503000000020004" pitchFamily="2" charset="0"/>
              <a:ea typeface="Helvetica Neue" panose="02000503000000020004" pitchFamily="2" charset="0"/>
              <a:cs typeface="Helvetica Neue" panose="02000503000000020004" pitchFamily="2" charset="0"/>
            </a:endParaRPr>
          </a:p>
          <a:p>
            <a:pPr defTabSz="1005840" eaLnBrk="0" fontAlgn="base" hangingPunct="0">
              <a:spcBef>
                <a:spcPct val="0"/>
              </a:spcBef>
              <a:spcAft>
                <a:spcPct val="0"/>
              </a:spcAft>
            </a:pP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Nemo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enim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ipsam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voluptatem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sit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aspernatur</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odit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fugit, sed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consequuntur</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magni</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eos</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qui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ratione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voluptatem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sequi</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nesciunt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Neque</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porro</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quisquam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est</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qui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dolorem</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ipsum </a:t>
            </a:r>
            <a:r>
              <a:rPr lang="en-US" altLang="es-CL" sz="154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quia</a:t>
            </a:r>
            <a:r>
              <a:rPr lang="en-US" altLang="es-CL" sz="154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dolor.</a:t>
            </a:r>
            <a:endParaRPr lang="en-US" altLang="es-CL" sz="198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073741835" descr="Headline Goes Here…">
            <a:extLst>
              <a:ext uri="{FF2B5EF4-FFF2-40B4-BE49-F238E27FC236}">
                <a16:creationId xmlns:a16="http://schemas.microsoft.com/office/drawing/2014/main" id="{AC8DDC01-8A71-4BF0-C270-BDDAC04A439F}"/>
              </a:ext>
            </a:extLst>
          </p:cNvPr>
          <p:cNvSpPr>
            <a:spLocks noChangeArrowheads="1"/>
          </p:cNvSpPr>
          <p:nvPr/>
        </p:nvSpPr>
        <p:spPr bwMode="auto">
          <a:xfrm>
            <a:off x="434339" y="2271712"/>
            <a:ext cx="4739323" cy="241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268" tIns="50268" rIns="50268" bIns="50268" numCol="1" anchor="t" anchorCtr="0" compatLnSpc="1">
            <a:prstTxWarp prst="textNoShape">
              <a:avLst/>
            </a:prstTxWarp>
          </a:bodyPr>
          <a:lstStyle/>
          <a:p>
            <a:pPr defTabSz="1005840" eaLnBrk="0" fontAlgn="base" hangingPunct="0">
              <a:spcBef>
                <a:spcPct val="0"/>
              </a:spcBef>
              <a:spcAft>
                <a:spcPct val="0"/>
              </a:spcAft>
            </a:pPr>
            <a:r>
              <a:rPr lang="en-US" altLang="es-CL" sz="308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Headline (Your student can eat breakfast &amp; lunch for free at school)</a:t>
            </a:r>
            <a:endParaRPr lang="en-US" altLang="es-CL" sz="198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1073741834" descr="Additional Information">
            <a:extLst>
              <a:ext uri="{FF2B5EF4-FFF2-40B4-BE49-F238E27FC236}">
                <a16:creationId xmlns:a16="http://schemas.microsoft.com/office/drawing/2014/main" id="{E99374F6-CFF2-43CC-5743-4280E09C58C3}"/>
              </a:ext>
            </a:extLst>
          </p:cNvPr>
          <p:cNvSpPr>
            <a:spLocks noChangeArrowheads="1"/>
          </p:cNvSpPr>
          <p:nvPr/>
        </p:nvSpPr>
        <p:spPr bwMode="auto">
          <a:xfrm>
            <a:off x="5215591" y="3878026"/>
            <a:ext cx="2188052"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268" tIns="50268" rIns="50268" bIns="50268" numCol="1" anchor="t" anchorCtr="0" compatLnSpc="1">
            <a:prstTxWarp prst="textNoShape">
              <a:avLst/>
            </a:prstTxWarp>
          </a:bodyPr>
          <a:lstStyle/>
          <a:p>
            <a:pPr algn="ctr" defTabSz="1005840" eaLnBrk="0" fontAlgn="base" hangingPunct="0">
              <a:spcBef>
                <a:spcPct val="0"/>
              </a:spcBef>
              <a:spcAft>
                <a:spcPct val="0"/>
              </a:spcAft>
            </a:pPr>
            <a:r>
              <a:rPr lang="en-US" altLang="es-CL" sz="154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Additional Information</a:t>
            </a:r>
            <a:endParaRPr lang="en-US" altLang="es-CL" sz="198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Rectangle 1073741836" descr="Accusantium doloremque laudantium, totam rem aperiam, eaque ipsa quae ab illo inventore veritatis et quasi architecto beatae.">
            <a:extLst>
              <a:ext uri="{FF2B5EF4-FFF2-40B4-BE49-F238E27FC236}">
                <a16:creationId xmlns:a16="http://schemas.microsoft.com/office/drawing/2014/main" id="{3FA10EC1-A49B-D58F-39A2-744CECE79B9B}"/>
              </a:ext>
            </a:extLst>
          </p:cNvPr>
          <p:cNvSpPr>
            <a:spLocks noChangeArrowheads="1"/>
          </p:cNvSpPr>
          <p:nvPr/>
        </p:nvSpPr>
        <p:spPr bwMode="auto">
          <a:xfrm>
            <a:off x="5215591" y="4218126"/>
            <a:ext cx="1952308" cy="112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268" tIns="50268" rIns="50268" bIns="50268" numCol="1" anchor="t" anchorCtr="0" compatLnSpc="1">
            <a:prstTxWarp prst="textNoShape">
              <a:avLst/>
            </a:prstTxWarp>
          </a:bodyPr>
          <a:lstStyle/>
          <a:p>
            <a:pPr defTabSz="1005840" eaLnBrk="0" fontAlgn="base" hangingPunct="0">
              <a:spcBef>
                <a:spcPct val="0"/>
              </a:spcBef>
              <a:spcAft>
                <a:spcPct val="0"/>
              </a:spcAft>
            </a:pP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Accusantium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doloremque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laudantium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totam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rem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aperiam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eaque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ipsa</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ab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illo</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inventore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veritatis</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et quasi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architecto</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beatae.</a:t>
            </a:r>
            <a:endParaRPr lang="en-US" altLang="es-CL" sz="198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Cuadro de texto 1">
            <a:extLst>
              <a:ext uri="{FF2B5EF4-FFF2-40B4-BE49-F238E27FC236}">
                <a16:creationId xmlns:a16="http://schemas.microsoft.com/office/drawing/2014/main" id="{1AAB399C-8B87-B9EE-3236-97EE3CC7E7A3}"/>
              </a:ext>
            </a:extLst>
          </p:cNvPr>
          <p:cNvSpPr txBox="1">
            <a:spLocks noChangeArrowheads="1"/>
          </p:cNvSpPr>
          <p:nvPr/>
        </p:nvSpPr>
        <p:spPr bwMode="auto">
          <a:xfrm>
            <a:off x="2769473" y="9351075"/>
            <a:ext cx="223345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292" tIns="50292" rIns="50292" bIns="50292" numCol="1" anchor="t" anchorCtr="0" compatLnSpc="1">
            <a:prstTxWarp prst="textNoShape">
              <a:avLst/>
            </a:prstTxWarp>
            <a:spAutoFit/>
          </a:bodyPr>
          <a:lstStyle/>
          <a:p>
            <a:pPr algn="ctr" defTabSz="1005840" eaLnBrk="0" fontAlgn="base" hangingPunct="0">
              <a:spcBef>
                <a:spcPct val="0"/>
              </a:spcBef>
              <a:spcAft>
                <a:spcPct val="0"/>
              </a:spcAft>
            </a:pPr>
            <a:r>
              <a:rPr lang="es-ES" altLang="es-CL" sz="1320" dirty="0">
                <a:latin typeface="Helvetica Neue" panose="02000503000000020004" pitchFamily="2" charset="0"/>
                <a:ea typeface="Times New Roman" panose="02020603050405020304" pitchFamily="18" charset="0"/>
              </a:rPr>
              <a:t>YOUR LOGO HERE</a:t>
            </a:r>
            <a:endParaRPr lang="es-ES" altLang="es-CL" sz="1980" dirty="0">
              <a:latin typeface="Arial" panose="020B0604020202020204" pitchFamily="34" charset="0"/>
            </a:endParaRPr>
          </a:p>
        </p:txBody>
      </p:sp>
      <p:sp>
        <p:nvSpPr>
          <p:cNvPr id="20" name="Rectangle 25">
            <a:extLst>
              <a:ext uri="{FF2B5EF4-FFF2-40B4-BE49-F238E27FC236}">
                <a16:creationId xmlns:a16="http://schemas.microsoft.com/office/drawing/2014/main" id="{2B5AC2D4-FA03-9FB3-BB42-A7EF66E77A99}"/>
              </a:ext>
            </a:extLst>
          </p:cNvPr>
          <p:cNvSpPr>
            <a:spLocks noChangeArrowheads="1"/>
          </p:cNvSpPr>
          <p:nvPr/>
        </p:nvSpPr>
        <p:spPr bwMode="auto">
          <a:xfrm>
            <a:off x="114301" y="30854"/>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s-CL" sz="2207"/>
          </a:p>
        </p:txBody>
      </p:sp>
      <p:sp>
        <p:nvSpPr>
          <p:cNvPr id="21" name="Rectangle 32">
            <a:extLst>
              <a:ext uri="{FF2B5EF4-FFF2-40B4-BE49-F238E27FC236}">
                <a16:creationId xmlns:a16="http://schemas.microsoft.com/office/drawing/2014/main" id="{32E9E4E6-D24B-F465-AB18-EB23F1CB097E}"/>
              </a:ext>
            </a:extLst>
          </p:cNvPr>
          <p:cNvSpPr>
            <a:spLocks noChangeArrowheads="1"/>
          </p:cNvSpPr>
          <p:nvPr/>
        </p:nvSpPr>
        <p:spPr bwMode="auto">
          <a:xfrm>
            <a:off x="114301" y="257468"/>
            <a:ext cx="203197" cy="4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pPr defTabSz="1005840" eaLnBrk="0" fontAlgn="base" hangingPunct="0">
              <a:spcBef>
                <a:spcPct val="0"/>
              </a:spcBef>
              <a:spcAft>
                <a:spcPct val="0"/>
              </a:spcAft>
            </a:pPr>
            <a:endParaRPr lang="es-CL" altLang="es-CL" sz="550" dirty="0">
              <a:latin typeface="Arial" panose="020B0604020202020204" pitchFamily="34" charset="0"/>
            </a:endParaRPr>
          </a:p>
          <a:p>
            <a:pPr defTabSz="1005840" eaLnBrk="0" fontAlgn="base" hangingPunct="0">
              <a:spcBef>
                <a:spcPct val="0"/>
              </a:spcBef>
              <a:spcAft>
                <a:spcPct val="0"/>
              </a:spcAft>
            </a:pPr>
            <a:endParaRPr lang="es-CL" altLang="es-CL" sz="1980" dirty="0">
              <a:latin typeface="Arial" panose="020B0604020202020204" pitchFamily="34" charset="0"/>
            </a:endParaRPr>
          </a:p>
        </p:txBody>
      </p:sp>
      <p:sp>
        <p:nvSpPr>
          <p:cNvPr id="22" name="Rectangle 1073741834" descr="Additional Information">
            <a:extLst>
              <a:ext uri="{FF2B5EF4-FFF2-40B4-BE49-F238E27FC236}">
                <a16:creationId xmlns:a16="http://schemas.microsoft.com/office/drawing/2014/main" id="{2D638B62-595F-A848-5206-83EE2611EE90}"/>
              </a:ext>
            </a:extLst>
          </p:cNvPr>
          <p:cNvSpPr>
            <a:spLocks noChangeArrowheads="1"/>
          </p:cNvSpPr>
          <p:nvPr/>
        </p:nvSpPr>
        <p:spPr bwMode="auto">
          <a:xfrm>
            <a:off x="5215591" y="5602974"/>
            <a:ext cx="2188052"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268" tIns="50268" rIns="50268" bIns="50268" numCol="1" anchor="t" anchorCtr="0" compatLnSpc="1">
            <a:prstTxWarp prst="textNoShape">
              <a:avLst/>
            </a:prstTxWarp>
          </a:bodyPr>
          <a:lstStyle/>
          <a:p>
            <a:pPr algn="ctr" defTabSz="1005840" eaLnBrk="0" fontAlgn="base" hangingPunct="0">
              <a:spcBef>
                <a:spcPct val="0"/>
              </a:spcBef>
              <a:spcAft>
                <a:spcPct val="0"/>
              </a:spcAft>
            </a:pPr>
            <a:r>
              <a:rPr lang="en-US" altLang="es-CL" sz="154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Additional Information</a:t>
            </a:r>
            <a:endParaRPr lang="en-US" altLang="es-CL" sz="198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1073741836" descr="Accusantium doloremque laudantium, totam rem aperiam, eaque ipsa quae ab illo inventore veritatis et quasi architecto beatae.">
            <a:extLst>
              <a:ext uri="{FF2B5EF4-FFF2-40B4-BE49-F238E27FC236}">
                <a16:creationId xmlns:a16="http://schemas.microsoft.com/office/drawing/2014/main" id="{04C78938-5D3F-5ACF-C0A9-AE1A3551EF35}"/>
              </a:ext>
            </a:extLst>
          </p:cNvPr>
          <p:cNvSpPr>
            <a:spLocks noChangeArrowheads="1"/>
          </p:cNvSpPr>
          <p:nvPr/>
        </p:nvSpPr>
        <p:spPr bwMode="auto">
          <a:xfrm>
            <a:off x="5215591" y="5940245"/>
            <a:ext cx="1952308" cy="112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268" tIns="50268" rIns="50268" bIns="50268" numCol="1" anchor="t" anchorCtr="0" compatLnSpc="1">
            <a:prstTxWarp prst="textNoShape">
              <a:avLst/>
            </a:prstTxWarp>
          </a:bodyPr>
          <a:lstStyle/>
          <a:p>
            <a:pPr defTabSz="1005840" eaLnBrk="0" fontAlgn="base" hangingPunct="0">
              <a:spcBef>
                <a:spcPct val="0"/>
              </a:spcBef>
              <a:spcAft>
                <a:spcPct val="0"/>
              </a:spcAft>
            </a:pP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Accusantium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doloremque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laudantium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totam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rem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aperiam</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eaque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ipsa</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ab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illo</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inventore</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veritatis</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et quasi </a:t>
            </a:r>
            <a:r>
              <a:rPr lang="en-US" altLang="es-CL" sz="11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architecto</a:t>
            </a:r>
            <a:r>
              <a:rPr lang="en-US" altLang="es-CL" sz="11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beatae.</a:t>
            </a:r>
            <a:endParaRPr lang="en-US" altLang="es-CL" sz="198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7518577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174</Words>
  <Application>Microsoft Macintosh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 Neue</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Valentina Silva</dc:creator>
  <cp:lastModifiedBy>Valentina Silva</cp:lastModifiedBy>
  <cp:revision>5</cp:revision>
  <dcterms:created xsi:type="dcterms:W3CDTF">2022-11-04T14:28:19Z</dcterms:created>
  <dcterms:modified xsi:type="dcterms:W3CDTF">2023-08-22T21:43:35Z</dcterms:modified>
</cp:coreProperties>
</file>